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6B76-06DC-4503-B636-926263ED34FE}" type="datetimeFigureOut">
              <a:rPr lang="fr-FR" smtClean="0"/>
              <a:pPr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EB86-68E8-46DE-B9B8-68DC7E9E6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Bienvenue au collège Brossolette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 l’établissement et de la classe de 6</a:t>
            </a:r>
            <a:r>
              <a:rPr lang="fr-FR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création2"/>
          <p:cNvPicPr>
            <a:picLocks noChangeAspect="1" noChangeArrowheads="1"/>
          </p:cNvPicPr>
          <p:nvPr/>
        </p:nvPicPr>
        <p:blipFill>
          <a:blip r:embed="rId2" cstate="print"/>
          <a:srcRect l="30966" t="6952" r="13560"/>
          <a:stretch>
            <a:fillRect/>
          </a:stretch>
        </p:blipFill>
        <p:spPr bwMode="auto">
          <a:xfrm rot="16200000">
            <a:off x="3714744" y="-2428916"/>
            <a:ext cx="1785950" cy="75009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lien avec le collège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carnet de correspondance (lien avec les familles et carte d’identité)</a:t>
            </a:r>
          </a:p>
          <a:p>
            <a:r>
              <a:rPr lang="fr-FR" sz="2400" dirty="0" smtClean="0"/>
              <a:t>PRONOTE : un outil de communication et de suivi de la scolarité </a:t>
            </a:r>
          </a:p>
          <a:p>
            <a:r>
              <a:rPr lang="fr-FR" sz="2400" dirty="0" smtClean="0"/>
              <a:t>Un espace numérique de travail : Laclasse.com</a:t>
            </a:r>
          </a:p>
          <a:p>
            <a:endParaRPr lang="fr-FR" sz="2400" dirty="0"/>
          </a:p>
        </p:txBody>
      </p:sp>
      <p:pic>
        <p:nvPicPr>
          <p:cNvPr id="4" name="Image 3" descr="Capture d’écran 2023-03-23 125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1128927" cy="1928826"/>
          </a:xfrm>
          <a:prstGeom prst="rect">
            <a:avLst/>
          </a:prstGeom>
        </p:spPr>
      </p:pic>
      <p:pic>
        <p:nvPicPr>
          <p:cNvPr id="5" name="Image 4" descr="Capture d’écran 2023-03-23 1251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45024"/>
            <a:ext cx="6120680" cy="3132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 vos agendas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Mi-juin : notifications d’affectation et retrait des dossiers d’inscription</a:t>
            </a:r>
          </a:p>
          <a:p>
            <a:r>
              <a:rPr lang="fr-FR" sz="2800" dirty="0" smtClean="0"/>
              <a:t>Fin juin : dépôts des dossiers d’inscription par le responsable légal (soirée chaîne d’inscription)</a:t>
            </a:r>
          </a:p>
          <a:p>
            <a:r>
              <a:rPr lang="fr-FR" sz="2800" dirty="0" smtClean="0"/>
              <a:t>Rentrée des élèves le </a:t>
            </a:r>
            <a:r>
              <a:rPr lang="fr-FR" sz="2800" dirty="0" smtClean="0"/>
              <a:t>Mardi</a:t>
            </a:r>
            <a:r>
              <a:rPr lang="fr-FR" sz="2800" dirty="0" smtClean="0"/>
              <a:t> 01 </a:t>
            </a:r>
            <a:r>
              <a:rPr lang="fr-FR" sz="2800" dirty="0" smtClean="0"/>
              <a:t>septembre </a:t>
            </a:r>
            <a:r>
              <a:rPr lang="fr-FR" sz="2800" dirty="0" smtClean="0"/>
              <a:t>2026</a:t>
            </a:r>
            <a:endParaRPr lang="fr-F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Capture d’écran 2023-03-23 123616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5500726" cy="435771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Merci pour votre attention</a:t>
            </a:r>
            <a:endParaRPr lang="fr-FR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Le collège Pierre Brossolette en quelques mots: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439 </a:t>
            </a:r>
            <a:r>
              <a:rPr lang="fr-FR" sz="2400" dirty="0" smtClean="0"/>
              <a:t>élèves</a:t>
            </a:r>
          </a:p>
          <a:p>
            <a:r>
              <a:rPr lang="fr-FR" sz="2400" dirty="0" smtClean="0"/>
              <a:t>Une classe d’élèves primo-arrivants (UPE2A)</a:t>
            </a:r>
          </a:p>
          <a:p>
            <a:r>
              <a:rPr lang="fr-FR" sz="2400" dirty="0" smtClean="0"/>
              <a:t>Un dispositif ULIS</a:t>
            </a:r>
          </a:p>
          <a:p>
            <a:r>
              <a:rPr lang="fr-FR" sz="2400" dirty="0" smtClean="0"/>
              <a:t>Une </a:t>
            </a:r>
            <a:r>
              <a:rPr lang="fr-FR" sz="2400" dirty="0" err="1" smtClean="0"/>
              <a:t>Segpa</a:t>
            </a:r>
            <a:endParaRPr lang="fr-FR" sz="2400" dirty="0" smtClean="0"/>
          </a:p>
          <a:p>
            <a:r>
              <a:rPr lang="fr-FR" sz="2400" dirty="0" smtClean="0"/>
              <a:t>4 classes de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générale :</a:t>
            </a:r>
          </a:p>
          <a:p>
            <a:pPr lvl="1"/>
            <a:r>
              <a:rPr lang="fr-FR" sz="2000" dirty="0" smtClean="0"/>
              <a:t>Élèves de 6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r>
              <a:rPr lang="fr-FR" sz="2000" dirty="0" err="1" smtClean="0"/>
              <a:t>Segpa</a:t>
            </a:r>
            <a:r>
              <a:rPr lang="fr-FR" sz="2000" dirty="0" smtClean="0"/>
              <a:t> inclus dans 3 classes de 6</a:t>
            </a:r>
            <a:r>
              <a:rPr lang="fr-FR" sz="2000" baseline="30000" dirty="0" smtClean="0"/>
              <a:t>ème</a:t>
            </a:r>
            <a:endParaRPr lang="fr-FR" sz="2000" dirty="0" smtClean="0"/>
          </a:p>
          <a:p>
            <a:pPr lvl="1"/>
            <a:r>
              <a:rPr lang="fr-FR" sz="2000" dirty="0" smtClean="0"/>
              <a:t>Elèves de 6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ULIS inclus dans 1 classe de 6</a:t>
            </a:r>
            <a:r>
              <a:rPr lang="fr-FR" sz="2000" baseline="30000" dirty="0" smtClean="0"/>
              <a:t>ème</a:t>
            </a:r>
            <a:endParaRPr lang="fr-FR" sz="2000" dirty="0" smtClean="0"/>
          </a:p>
          <a:p>
            <a:r>
              <a:rPr lang="fr-FR" sz="2400" dirty="0" smtClean="0"/>
              <a:t>39 enseignants, un professeur documentaliste, un CPE, 5 surveillants, 8 agents de la Métropole, une assistante sociale, une infirmière, une PSY-IEN et une équipe de Direction. </a:t>
            </a:r>
          </a:p>
          <a:p>
            <a:endParaRPr lang="fr-FR" sz="2800" dirty="0" smtClean="0"/>
          </a:p>
          <a:p>
            <a:endParaRPr lang="fr-F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u="sng" dirty="0" smtClean="0"/>
              <a:t>A l’entrée en 6</a:t>
            </a:r>
            <a:r>
              <a:rPr lang="fr-FR" sz="2800" u="sng" baseline="30000" dirty="0" smtClean="0"/>
              <a:t>ème</a:t>
            </a:r>
            <a:r>
              <a:rPr lang="fr-FR" sz="2800" dirty="0" smtClean="0"/>
              <a:t> : Option </a:t>
            </a:r>
            <a:r>
              <a:rPr lang="fr-FR" sz="2800" dirty="0" err="1" smtClean="0"/>
              <a:t>bilangue</a:t>
            </a:r>
            <a:r>
              <a:rPr lang="fr-FR" sz="2800" dirty="0" smtClean="0"/>
              <a:t> allemand/anglais : </a:t>
            </a:r>
          </a:p>
          <a:p>
            <a:pPr algn="ctr">
              <a:buNone/>
            </a:pPr>
            <a:r>
              <a:rPr lang="fr-FR" sz="2200" dirty="0" smtClean="0"/>
              <a:t>2h00 d’allemand et 4h00 d’anglais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u="sng" dirty="0" smtClean="0"/>
              <a:t>A l’entrée en 6</a:t>
            </a:r>
            <a:r>
              <a:rPr lang="fr-FR" sz="2800" u="sng" baseline="30000" dirty="0" smtClean="0"/>
              <a:t>ème</a:t>
            </a:r>
            <a:r>
              <a:rPr lang="fr-FR" sz="2800" dirty="0" smtClean="0"/>
              <a:t>  : Une section sportive Badminton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u="sng" dirty="0" smtClean="0"/>
              <a:t>A l’entrée en 5</a:t>
            </a:r>
            <a:r>
              <a:rPr lang="fr-FR" sz="2800" u="sng" baseline="30000" dirty="0" smtClean="0"/>
              <a:t>ème</a:t>
            </a:r>
            <a:r>
              <a:rPr lang="fr-FR" sz="2800" dirty="0" smtClean="0"/>
              <a:t>  : 3 langues vivantes au choix : </a:t>
            </a:r>
          </a:p>
          <a:p>
            <a:pPr algn="ctr">
              <a:buNone/>
            </a:pPr>
            <a:r>
              <a:rPr lang="fr-FR" sz="2200" dirty="0" smtClean="0"/>
              <a:t>Italien, Espagnol, Allemand (pour </a:t>
            </a:r>
            <a:r>
              <a:rPr lang="fr-FR" sz="2200" dirty="0" err="1" smtClean="0"/>
              <a:t>bilangue</a:t>
            </a:r>
            <a:r>
              <a:rPr lang="fr-FR" sz="2200" dirty="0" smtClean="0"/>
              <a:t> 6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u="sng" dirty="0" smtClean="0"/>
              <a:t>A l’entrée en 5</a:t>
            </a:r>
            <a:r>
              <a:rPr lang="fr-FR" sz="2800" u="sng" baseline="30000" dirty="0" smtClean="0"/>
              <a:t>ème</a:t>
            </a:r>
            <a:r>
              <a:rPr lang="fr-FR" sz="2800" dirty="0" smtClean="0"/>
              <a:t>  : Option Latin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u="sng" dirty="0" smtClean="0"/>
              <a:t>A l’entrée en 4</a:t>
            </a:r>
            <a:r>
              <a:rPr lang="fr-FR" sz="2800" u="sng" baseline="30000" dirty="0" smtClean="0"/>
              <a:t>ème</a:t>
            </a:r>
            <a:r>
              <a:rPr lang="fr-FR" sz="2800" dirty="0" smtClean="0"/>
              <a:t>  : Option Anglais Euro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parcours optionnels possibles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342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service de restauration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self</a:t>
            </a:r>
          </a:p>
          <a:p>
            <a:r>
              <a:rPr lang="fr-FR" dirty="0" smtClean="0"/>
              <a:t>Des repas préparés sur place</a:t>
            </a:r>
          </a:p>
          <a:p>
            <a:r>
              <a:rPr lang="fr-FR" dirty="0" smtClean="0"/>
              <a:t>Une inscription souple : de 1 jour à 4 jours</a:t>
            </a:r>
          </a:p>
          <a:p>
            <a:r>
              <a:rPr lang="fr-FR" dirty="0" smtClean="0"/>
              <a:t>Pour absence exceptionnelle sur 1 jour d’inscription, signer un billet vert dans le carnet</a:t>
            </a:r>
          </a:p>
          <a:p>
            <a:r>
              <a:rPr lang="fr-FR" dirty="0" smtClean="0"/>
              <a:t>Un paiement en ligne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collège : un lieu d’apprentissages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Des groupes à effectifs restreints en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et 5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sur toutes les heures d’enseignement du français et des mathématiques.</a:t>
            </a:r>
          </a:p>
          <a:p>
            <a:r>
              <a:rPr lang="fr-FR" sz="2400" dirty="0" smtClean="0"/>
              <a:t>Le dispositif « Devoirs faits »</a:t>
            </a:r>
          </a:p>
          <a:p>
            <a:r>
              <a:rPr lang="fr-FR" sz="2400" dirty="0" smtClean="0"/>
              <a:t>Des DST (Devoirs Sur Table) organisés de manière régulière à partir de la 5</a:t>
            </a:r>
            <a:r>
              <a:rPr lang="fr-FR" sz="2400" baseline="30000" dirty="0" smtClean="0"/>
              <a:t>ème</a:t>
            </a:r>
            <a:endParaRPr lang="fr-FR" sz="2400" dirty="0" smtClean="0"/>
          </a:p>
          <a:p>
            <a:r>
              <a:rPr lang="fr-FR" sz="2400" dirty="0" smtClean="0"/>
              <a:t>La mise en place de parcours citoyen, culturel et de santé </a:t>
            </a:r>
          </a:p>
          <a:p>
            <a:r>
              <a:rPr lang="fr-FR" sz="2400" dirty="0" smtClean="0"/>
              <a:t>Un projet de vie scolaire axé sur le bien apprendre et le bien vivre </a:t>
            </a:r>
            <a:r>
              <a:rPr lang="fr-FR" sz="2400" dirty="0" smtClean="0"/>
              <a:t>ensemble </a:t>
            </a:r>
          </a:p>
          <a:p>
            <a:r>
              <a:rPr lang="fr-FR" sz="2400" dirty="0" smtClean="0"/>
              <a:t>Un suivi rigoureux de l’assiduité ( équipe de suivi de vie scolaire)</a:t>
            </a:r>
            <a:endParaRPr lang="fr-FR" sz="2400" dirty="0" smtClean="0"/>
          </a:p>
        </p:txBody>
      </p:sp>
      <p:pic>
        <p:nvPicPr>
          <p:cNvPr id="4" name="Image 3" descr="Capture d’écran 2023-03-23 1454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286388"/>
            <a:ext cx="3000396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horaires de la 6</a:t>
            </a:r>
            <a:r>
              <a:rPr lang="fr-FR" baseline="30000" dirty="0" smtClean="0"/>
              <a:t>ème</a:t>
            </a:r>
            <a:endParaRPr lang="fr-FR" baseline="3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25 heures de cours hors option</a:t>
            </a:r>
          </a:p>
          <a:p>
            <a:r>
              <a:rPr lang="fr-FR" sz="2400" dirty="0" smtClean="0"/>
              <a:t>Pause méridienne avec ateliers + AS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1472" y="2643184"/>
          <a:ext cx="7929618" cy="317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Discipline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 par semaine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4h30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4h30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Histoire-Géographie, EMC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3h00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 (Physique/SVT)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3h00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4h00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Langues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4h00 (+2h00 pour les </a:t>
                      </a:r>
                      <a:r>
                        <a:rPr lang="fr-FR" dirty="0" err="1" smtClean="0"/>
                        <a:t>bilangues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fr-FR" dirty="0" smtClean="0"/>
                        <a:t>Arts (arts plastiques</a:t>
                      </a:r>
                      <a:r>
                        <a:rPr lang="fr-FR" baseline="0" dirty="0" smtClean="0"/>
                        <a:t> et Musique)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1h00 +1h00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562670"/>
            <a:ext cx="8229600" cy="634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 d’emploi du temps d’un élève de 6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Capture d’écran 2025-11-28 1122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8286808" cy="5369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vie au collège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Activités sportives et des ateliers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 smtClean="0"/>
              <a:t>Pendant la pause méridienne: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Des ateliers : </a:t>
            </a:r>
            <a:r>
              <a:rPr lang="fr-FR" sz="2000" dirty="0" smtClean="0"/>
              <a:t>dessin</a:t>
            </a:r>
            <a:r>
              <a:rPr lang="fr-FR" sz="2000" dirty="0" smtClean="0"/>
              <a:t>, chorale, </a:t>
            </a:r>
            <a:r>
              <a:rPr lang="fr-FR" sz="2000" dirty="0" smtClean="0"/>
              <a:t>jardinage, ateliers jeux</a:t>
            </a:r>
            <a:r>
              <a:rPr lang="fr-FR" sz="2000" dirty="0" smtClean="0"/>
              <a:t>…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Une association sportive: Natation, volley, </a:t>
            </a:r>
            <a:r>
              <a:rPr lang="fr-FR" sz="2000" dirty="0" err="1"/>
              <a:t>F</a:t>
            </a:r>
            <a:r>
              <a:rPr lang="fr-FR" sz="2000" dirty="0" err="1" smtClean="0"/>
              <a:t>utsal</a:t>
            </a:r>
            <a:r>
              <a:rPr lang="fr-FR" sz="2000" dirty="0" smtClean="0"/>
              <a:t>, </a:t>
            </a:r>
            <a:r>
              <a:rPr lang="fr-FR" sz="2000" dirty="0" err="1" smtClean="0"/>
              <a:t>Step</a:t>
            </a:r>
            <a:r>
              <a:rPr lang="fr-FR" sz="2000" dirty="0" smtClean="0"/>
              <a:t>, Badminton, Gym dance, escalade,…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Dispositif 2HSPC : Badminton </a:t>
            </a:r>
            <a:r>
              <a:rPr lang="fr-FR" sz="2000" dirty="0" smtClean="0"/>
              <a:t>adapté (BACO</a:t>
            </a:r>
            <a:r>
              <a:rPr lang="fr-FR" sz="2000" dirty="0" smtClean="0"/>
              <a:t>)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Ouverture culturelle et artistique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000" dirty="0" smtClean="0"/>
              <a:t>Des projets culturels : sorties au </a:t>
            </a:r>
            <a:r>
              <a:rPr lang="fr-FR" sz="2000" dirty="0" smtClean="0"/>
              <a:t>théâtre</a:t>
            </a:r>
            <a:r>
              <a:rPr lang="fr-FR" sz="2000" dirty="0" smtClean="0"/>
              <a:t>, </a:t>
            </a:r>
            <a:r>
              <a:rPr lang="fr-FR" sz="2000" dirty="0" smtClean="0"/>
              <a:t>Collège au cinéma…</a:t>
            </a:r>
          </a:p>
          <a:p>
            <a:r>
              <a:rPr lang="fr-FR" sz="2000" dirty="0" smtClean="0"/>
              <a:t>Des projets éco-citoyens : sensibilisation au tri des déchets, à la ressource en eau, atelier jardinage</a:t>
            </a:r>
          </a:p>
          <a:p>
            <a:r>
              <a:rPr lang="fr-FR" sz="2000" dirty="0" smtClean="0"/>
              <a:t>des projets autour de la </a:t>
            </a:r>
            <a:r>
              <a:rPr lang="fr-FR" sz="2000" dirty="0" smtClean="0"/>
              <a:t>lecture (nuit de la lecture, défi lecture….)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7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5369727"/>
            <a:ext cx="636104" cy="723569"/>
          </a:xfrm>
          <a:prstGeom prst="rect">
            <a:avLst/>
          </a:prstGeom>
        </p:spPr>
      </p:pic>
      <p:pic>
        <p:nvPicPr>
          <p:cNvPr id="8" name="image1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4368" y="4797152"/>
            <a:ext cx="500932" cy="644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470</Words>
  <Application>Microsoft Office PowerPoint</Application>
  <PresentationFormat>Affichage à l'écran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Bienvenue au collège Brossolette</vt:lpstr>
      <vt:lpstr>Le collège Pierre Brossolette en quelques mots: </vt:lpstr>
      <vt:lpstr>Les options</vt:lpstr>
      <vt:lpstr>Les parcours optionnels possibles</vt:lpstr>
      <vt:lpstr>Le service de restauration</vt:lpstr>
      <vt:lpstr>Le collège : un lieu d’apprentissages</vt:lpstr>
      <vt:lpstr>Les horaires de la 6ème</vt:lpstr>
      <vt:lpstr>Diapositive 8</vt:lpstr>
      <vt:lpstr>La vie au collège</vt:lpstr>
      <vt:lpstr>Diapositive 10</vt:lpstr>
      <vt:lpstr>Le lien avec le collège</vt:lpstr>
      <vt:lpstr>A vos agendas</vt:lpstr>
      <vt:lpstr>Diapositive 13</vt:lpstr>
    </vt:vector>
  </TitlesOfParts>
  <Company>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ctirand</dc:creator>
  <cp:lastModifiedBy>ctirand</cp:lastModifiedBy>
  <cp:revision>92</cp:revision>
  <dcterms:created xsi:type="dcterms:W3CDTF">2023-03-23T09:57:41Z</dcterms:created>
  <dcterms:modified xsi:type="dcterms:W3CDTF">2025-11-28T10:32:14Z</dcterms:modified>
</cp:coreProperties>
</file>